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4"/>
  </p:notesMasterIdLst>
  <p:handoutMasterIdLst>
    <p:handoutMasterId r:id="rId5"/>
  </p:handoutMasterIdLst>
  <p:sldIdLst>
    <p:sldId id="293" r:id="rId3"/>
  </p:sldIdLst>
  <p:sldSz cx="12192000" cy="6858000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B66D"/>
    <a:srgbClr val="663300"/>
    <a:srgbClr val="9BBBC9"/>
    <a:srgbClr val="5F92A9"/>
    <a:srgbClr val="CEDDE4"/>
    <a:srgbClr val="8A7F9F"/>
    <a:srgbClr val="F3E1E7"/>
    <a:srgbClr val="CEE4D2"/>
    <a:srgbClr val="EAE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6314" autoAdjust="0"/>
  </p:normalViewPr>
  <p:slideViewPr>
    <p:cSldViewPr snapToGrid="0">
      <p:cViewPr varScale="1">
        <p:scale>
          <a:sx n="62" d="100"/>
          <a:sy n="62" d="100"/>
        </p:scale>
        <p:origin x="7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1AB8-8618-4B9F-BC5C-EEEB2BF82990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TW"/>
              <a:t>0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B9C7B-4E32-4E5A-AF53-1FEDCA233D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232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B8F10-208C-405C-B948-7686FEFF70C1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altLang="zh-CN"/>
              <a:t>0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0767D-2508-46D0-B798-CD183243CD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38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0767D-2508-46D0-B798-CD183243CD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752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AB470D3B-D8E6-4045-8B73-6273D785B7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F38B1-8223-4D22-9703-ADFB286B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8C8B34F-C49D-4213-B0B1-FAE82068D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0F68E81-4835-4ED5-9F95-BB7691344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C525D0-7CCB-4AE6-8465-2F74C2655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170560-B651-48C5-B690-A7F3461F0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9B4FD9-6920-46E4-8E54-F14D6D67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41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03DAE9-43B9-4376-BB8A-2B9AF240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474B61-B8F5-4BA3-93C0-EC164BE111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284947-3E1F-4F85-84EF-19F0DB95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D6C901-3703-4B45-A77F-6081814DA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56024B-AA01-45CB-A8E7-73E9D315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121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2632514-5543-400D-916E-B24C8DA18B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EBBF3A-B24B-4979-B3D7-401F09132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518DB4-A617-4B51-B6E1-605168BA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4B5F86-E55A-476E-9718-D89AA8C6B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A632A-B3FF-4E60-A4D1-F39706EB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72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84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9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6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B78B06-7434-47AD-B942-62985400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3F82A0-6EFE-4AB4-8E37-3293EE152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0284BE-677D-49AE-9C78-B76B8B052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C4122D-7ABC-45F6-94B7-61ED92026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F9B32-2B60-4AB7-87F8-908214CD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62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ED5D24-7B50-44E6-AEDD-6498BB76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84871A-5B0F-4A75-B6ED-FB354F09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468ABD-710B-4C58-B988-7605FF460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FAFA4D-B2B2-4E25-8744-81E80C1B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222278-7661-4C65-A8FA-C4B10909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797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3B9CF6-0139-44C1-833F-B9E74A7DD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78DA24-5967-494F-BA0B-CAA66ADC1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69FC72-B5BC-49A5-AFB4-6FB4020F3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431A35-09E4-4405-8FA1-6A250D59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2FEAB8-F039-4EDB-9ED4-8F43A15AA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DC9B65-98D4-4106-BC6A-D4173A37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54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B19F4-A037-402A-9CDE-D2D79B6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EADE5-1D54-4E57-8C2E-23D77E3D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B9985F-15B1-4819-81C2-DBE86166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BEBEB2-E835-4414-ABC8-6DFB3AEFA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79F47B-DB2D-40F5-9AE9-719335A0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8A78D-91F2-4A8C-9BF8-99D74E99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B94871-B5BA-49B7-8034-259C163E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0F7B17-A725-45E7-A804-29BDCDC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7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B19F4-A037-402A-9CDE-D2D79B62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DEADE5-1D54-4E57-8C2E-23D77E3D8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B9985F-15B1-4819-81C2-DBE861663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BEBEB2-E835-4414-ABC8-6DFB3AEFA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379F47B-DB2D-40F5-9AE9-719335A0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98A78D-91F2-4A8C-9BF8-99D74E99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9B94871-B5BA-49B7-8034-259C163E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D0F7B17-A725-45E7-A804-29BDCDC1D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42605" y="67298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0966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3B4E9-75FC-4BE5-B945-306B495F8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96C4BD-46E6-4E7C-BF9F-A6AEBD2F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50026-D8D1-4DD0-BE38-C404E7174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98BEB4-58DA-4499-92ED-27172B6F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5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96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7CB0-2954-4E0C-AF6E-50B3C78B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A6DE53-6ED0-4166-B0C1-852EC834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F042EB-1431-4567-8A26-6E6EF0452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FC67D7F-EA2A-4CC1-9994-E61D98BF5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0F399C-F657-4EAB-85DC-C41B54813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4182F-5331-431D-9FAA-9E4144BB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2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DA089C-2ECF-4CDD-ACBE-B485D669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F667B8-2006-4A17-8508-9DDFDCE49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184E02-3036-4C50-BF66-2F02D709A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2E3B9B-2151-471C-A735-B97C6548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0C333-9B4B-4C2A-875F-7DC49F9D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002F6-DA6C-4D8F-8AEF-0D89E98E97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2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3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456" y="116162"/>
            <a:ext cx="1520687" cy="372109"/>
          </a:xfrm>
          <a:prstGeom prst="rect">
            <a:avLst/>
          </a:prstGeom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636409" y="263340"/>
            <a:ext cx="9957047" cy="842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Opto-Mechatronics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Technology Center (OMTC)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458854" y="1257454"/>
            <a:ext cx="11508245" cy="547182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2400" dirty="0">
                <a:solidFill>
                  <a:srgbClr val="0000FF"/>
                </a:solidFill>
              </a:rPr>
              <a:t>OMTC aims to develop the opto-mechatronic systems, integrated with optical, mechanical, electronic, and information technologies, to enhance the mechatronic education and promote the university-industry collaboration.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746D80-0FC8-4701-80C4-BDA4DED824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4" y="2461283"/>
            <a:ext cx="5150836" cy="365833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9C1F872-A49B-4C4F-8D09-B11CAE0A37D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28" y="2461283"/>
            <a:ext cx="5209955" cy="3699016"/>
          </a:xfrm>
          <a:prstGeom prst="rect">
            <a:avLst/>
          </a:prstGeom>
          <a:noFill/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A22D04B-ED88-401E-ABAC-A066B08BA7D0}"/>
              </a:ext>
            </a:extLst>
          </p:cNvPr>
          <p:cNvSpPr/>
          <p:nvPr/>
        </p:nvSpPr>
        <p:spPr>
          <a:xfrm>
            <a:off x="-116977" y="6160299"/>
            <a:ext cx="6212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Intelligent robot-assisted polishing system with constant force control for medium-sized workpiece</a:t>
            </a: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1EA38D6-60C6-4835-A6B6-123DC0D18D31}"/>
              </a:ext>
            </a:extLst>
          </p:cNvPr>
          <p:cNvSpPr/>
          <p:nvPr/>
        </p:nvSpPr>
        <p:spPr>
          <a:xfrm>
            <a:off x="5962438" y="615264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Portable non-contact intelligent surface roughness and profile measuring system</a:t>
            </a:r>
            <a:endParaRPr lang="zh-TW" altLang="en-US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sgjvlf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58</Words>
  <Application>Microsoft Office PowerPoint</Application>
  <PresentationFormat>寬螢幕</PresentationFormat>
  <Paragraphs>5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微软雅黑</vt:lpstr>
      <vt:lpstr>宋体</vt:lpstr>
      <vt:lpstr>微軟正黑體</vt:lpstr>
      <vt:lpstr>新細明體</vt:lpstr>
      <vt:lpstr>Arial</vt:lpstr>
      <vt:lpstr>Calibri</vt:lpstr>
      <vt:lpstr>Times New Roman</vt:lpstr>
      <vt:lpstr>第一PPT，www.1ppt.com</vt:lpstr>
      <vt:lpstr>自定义设计方案</vt:lpstr>
      <vt:lpstr>Opto-Mechatronics Technology Center (OMTC)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淡雅创意圆点</dc:title>
  <dc:creator>第一PPT</dc:creator>
  <cp:keywords>www.1ppt.com</cp:keywords>
  <dc:description>www.1ppt.com</dc:description>
  <cp:lastModifiedBy>FJ Shiou (修芳仲)</cp:lastModifiedBy>
  <cp:revision>156</cp:revision>
  <cp:lastPrinted>2023-10-20T07:23:17Z</cp:lastPrinted>
  <dcterms:created xsi:type="dcterms:W3CDTF">2021-05-02T15:16:46Z</dcterms:created>
  <dcterms:modified xsi:type="dcterms:W3CDTF">2023-11-07T00:03:50Z</dcterms:modified>
</cp:coreProperties>
</file>